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50" d="100"/>
          <a:sy n="50" d="100"/>
        </p:scale>
        <p:origin x="1668"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Irfan Karim</a:t>
            </a:r>
          </a:p>
          <a:p>
            <a:r>
              <a:rPr lang="en-US" dirty="0">
                <a:solidFill>
                  <a:schemeClr val="bg2"/>
                </a:solidFill>
                <a:latin typeface="Abadi" panose="020B0604020104020204" pitchFamily="34" charset="0"/>
                <a:ea typeface="SF Pro" pitchFamily="2" charset="0"/>
                <a:cs typeface="SF Pro" pitchFamily="2" charset="0"/>
              </a:rPr>
              <a:t>20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https://github.com/Muhammadirfankarim/Applied-data-science-capstone-IBM/blob/main/Data%20Wrangling.ipynb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https://github.com/Muhammadirfankarim/Applied-data-science-capstone-IBM/blob/main/EDA%20with%20visualization%20Lab.ipynb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https://github.com/Muhammadirfankarim/Applied-data-science-capstone-IBM/blob/main/EDA%20with%20SQL.ipynb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https://github.com/Muhammadirfankarim/Applied-data-science-capstone-IBM/blob/main/app.py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https://github.com/Muhammadirfankarim/Applied-data-science-capstone-IBM/blob/main/Machine%20Learning%20Prediction.ipynb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https://github.com/Muhammadirfankarim/Applied-data-science-capstone-IBM/blob/main/Data%20collection%20API%20Lab.ipynb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https://github.com/Muhammadirfankarim/Applied-data-science-capstone-IBM/blob/main/Data%20Collection%20with%20Web%20Scraping.ipynb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www.w3.org/XML/1998/namespace"/>
    <ds:schemaRef ds:uri="f80a141d-92ca-4d3d-9308-f7e7b1d44ce8"/>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1350</TotalTime>
  <Words>1794</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Muhammad lrfan Karim</cp:lastModifiedBy>
  <cp:revision>201</cp:revision>
  <dcterms:created xsi:type="dcterms:W3CDTF">2021-04-29T18:58:34Z</dcterms:created>
  <dcterms:modified xsi:type="dcterms:W3CDTF">2023-04-20T16:40:10Z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